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77" r:id="rId6"/>
    <p:sldId id="261" r:id="rId7"/>
    <p:sldId id="262" r:id="rId8"/>
    <p:sldId id="265" r:id="rId9"/>
    <p:sldId id="263" r:id="rId10"/>
    <p:sldId id="274" r:id="rId11"/>
    <p:sldId id="267" r:id="rId12"/>
    <p:sldId id="272" r:id="rId13"/>
    <p:sldId id="278" r:id="rId14"/>
    <p:sldId id="266" r:id="rId15"/>
    <p:sldId id="279" r:id="rId16"/>
    <p:sldId id="268" r:id="rId17"/>
    <p:sldId id="269" r:id="rId18"/>
    <p:sldId id="280" r:id="rId19"/>
    <p:sldId id="275" r:id="rId20"/>
    <p:sldId id="270" r:id="rId21"/>
    <p:sldId id="273" r:id="rId22"/>
    <p:sldId id="276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41D10-C747-49D3-AAB5-62676ED85A32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46150-2989-4409-B786-B2A6711C0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77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prstClr val="white"/>
              </a:solidFill>
              <a:latin typeface="Arial" charset="0"/>
              <a:ea typeface="MS Gothic" pitchFamily="49" charset="-128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5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2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612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9733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346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1359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06196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35225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715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018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7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4946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5481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7677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611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9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18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1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9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56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3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93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BD6EE-B982-4FEC-84A5-AE923C81D745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1A87-26DA-4FE5-8472-C42930B2A7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0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mtClean="0">
              <a:solidFill>
                <a:srgbClr val="FFFFFF"/>
              </a:solidFill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50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04664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 smtClean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2000" b="1" i="1" dirty="0" smtClean="0">
                <a:solidFill>
                  <a:srgbClr val="CC0000"/>
                </a:solidFill>
              </a:rPr>
            </a:br>
            <a:r>
              <a:rPr lang="ru-RU" altLang="ru-RU" sz="2000" b="1" i="1" dirty="0" smtClean="0">
                <a:solidFill>
                  <a:srgbClr val="CC0000"/>
                </a:solidFill>
              </a:rPr>
              <a:t>Портфолио </a:t>
            </a:r>
            <a:br>
              <a:rPr lang="ru-RU" altLang="ru-RU" sz="2000" b="1" i="1" dirty="0" smtClean="0">
                <a:solidFill>
                  <a:srgbClr val="CC0000"/>
                </a:solidFill>
              </a:rPr>
            </a:br>
            <a:r>
              <a:rPr lang="ru-RU" altLang="ru-RU" sz="2000" b="1" i="1" dirty="0" err="1" smtClean="0">
                <a:solidFill>
                  <a:srgbClr val="CC0000"/>
                </a:solidFill>
              </a:rPr>
              <a:t>Кадомкиной</a:t>
            </a:r>
            <a:r>
              <a:rPr lang="ru-RU" altLang="ru-RU" sz="2000" b="1" i="1" dirty="0" smtClean="0">
                <a:solidFill>
                  <a:srgbClr val="CC0000"/>
                </a:solidFill>
              </a:rPr>
              <a:t> Елены Владимировны</a:t>
            </a:r>
            <a:r>
              <a:rPr lang="ru-RU" altLang="ru-RU" sz="2000" b="1" i="1" dirty="0" smtClean="0">
                <a:solidFill>
                  <a:srgbClr val="000099"/>
                </a:solidFill>
              </a:rPr>
              <a:t>, </a:t>
            </a:r>
            <a:br>
              <a:rPr lang="ru-RU" altLang="ru-RU" sz="2000" b="1" i="1" dirty="0" smtClean="0">
                <a:solidFill>
                  <a:srgbClr val="000099"/>
                </a:solidFill>
              </a:rPr>
            </a:br>
            <a:r>
              <a:rPr lang="ru-RU" altLang="ru-RU" sz="2000" b="1" i="1" dirty="0" smtClean="0">
                <a:solidFill>
                  <a:srgbClr val="000099"/>
                </a:solidFill>
              </a:rPr>
              <a:t>учителя начальных классов МБОУ «Троицкая СОШ имени Героя Советского Союза </a:t>
            </a:r>
            <a:r>
              <a:rPr lang="ru-RU" altLang="ru-RU" sz="2000" b="1" i="1" dirty="0" err="1" smtClean="0">
                <a:solidFill>
                  <a:srgbClr val="000099"/>
                </a:solidFill>
              </a:rPr>
              <a:t>А.Г.Котова</a:t>
            </a:r>
            <a:r>
              <a:rPr lang="ru-RU" altLang="ru-RU" sz="2000" b="1" i="1" dirty="0" smtClean="0">
                <a:solidFill>
                  <a:srgbClr val="000099"/>
                </a:solidFill>
              </a:rPr>
              <a:t>» </a:t>
            </a:r>
            <a:r>
              <a:rPr lang="ru-RU" altLang="ru-RU" sz="2000" b="1" i="1" dirty="0" err="1" smtClean="0">
                <a:solidFill>
                  <a:srgbClr val="000099"/>
                </a:solidFill>
              </a:rPr>
              <a:t>Ковылкинского</a:t>
            </a:r>
            <a:r>
              <a:rPr lang="ru-RU" altLang="ru-RU" sz="2000" b="1" i="1" dirty="0" smtClean="0">
                <a:solidFill>
                  <a:srgbClr val="000099"/>
                </a:solidFill>
              </a:rPr>
              <a:t> муниципального </a:t>
            </a:r>
            <a:r>
              <a:rPr lang="ru-RU" altLang="ru-RU" sz="2000" b="1" i="1" dirty="0" err="1" smtClean="0">
                <a:solidFill>
                  <a:srgbClr val="000099"/>
                </a:solidFill>
              </a:rPr>
              <a:t>района,Республики</a:t>
            </a:r>
            <a:r>
              <a:rPr lang="ru-RU" altLang="ru-RU" sz="2000" b="1" i="1" dirty="0" smtClean="0">
                <a:solidFill>
                  <a:srgbClr val="000099"/>
                </a:solidFill>
              </a:rPr>
              <a:t> Мордовия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284984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Дата рождения: 19.11.1969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Профессиональное образование: учитель начальных классов, </a:t>
            </a:r>
            <a:r>
              <a:rPr lang="ru-RU" altLang="ru-RU" sz="2400" b="1" dirty="0" err="1" smtClean="0">
                <a:solidFill>
                  <a:srgbClr val="B80047"/>
                </a:solidFill>
              </a:rPr>
              <a:t>Зубово-Полянское</a:t>
            </a:r>
            <a:r>
              <a:rPr lang="ru-RU" altLang="ru-RU" sz="2400" b="1" dirty="0" smtClean="0">
                <a:solidFill>
                  <a:srgbClr val="B80047"/>
                </a:solidFill>
              </a:rPr>
              <a:t> педагогическое училище  № диплома ПТ 005070, дата выдачи 30 июня 1990года.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Стаж педагогической работы (по специальности):32(тридцать два года)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Общий трудовой стаж: 32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Наличие квалификационной категории: 1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Дата последней аттестации: Приказ №252 от22.03.2018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B80047"/>
                </a:solidFill>
              </a:rPr>
              <a:t>Звание: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49" y="16318432"/>
            <a:ext cx="2915482" cy="406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1"/>
            <a:ext cx="2555776" cy="34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79271\Documents\Scan\Scan_20221026_181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1"/>
            <a:ext cx="3456384" cy="48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C00000"/>
                </a:solidFill>
              </a:rPr>
              <a:t>5</a:t>
            </a:r>
            <a:r>
              <a:rPr lang="ru-RU" sz="3200" dirty="0" smtClean="0">
                <a:solidFill>
                  <a:srgbClr val="C00000"/>
                </a:solidFill>
              </a:rPr>
              <a:t>. </a:t>
            </a:r>
            <a:r>
              <a:rPr lang="ru-RU" sz="3200" dirty="0" smtClean="0">
                <a:solidFill>
                  <a:srgbClr val="C00000"/>
                </a:solidFill>
              </a:rPr>
              <a:t>Наличие интернет публикаций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3728231" cy="266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18" y="2832791"/>
            <a:ext cx="2499809" cy="350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2348880"/>
            <a:ext cx="2438400" cy="39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6</a:t>
            </a:r>
            <a:r>
              <a:rPr lang="ru-RU" sz="3200" dirty="0" smtClean="0">
                <a:solidFill>
                  <a:srgbClr val="C00000"/>
                </a:solidFill>
              </a:rPr>
              <a:t>. </a:t>
            </a:r>
            <a:r>
              <a:rPr lang="ru-RU" sz="3200" dirty="0">
                <a:solidFill>
                  <a:srgbClr val="C00000"/>
                </a:solidFill>
              </a:rPr>
              <a:t>Выступления на педагогических советах, методических объединениях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916832"/>
            <a:ext cx="79928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Образовательная организация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Выступления на методическом объединении учителей начальных классов.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Ноябрь2018 года – «Творческая образовательная среда школьников как средство развития одаренности».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Март 2020 года – Педагогическая диагностика успешности обучения младших школьников. Подготовка к ВПР».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Январь 2021 года – «Роль классного руководителя в системе воспитания школьников в условиях реализации ФГОС».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Выступления на педагогическом совете школы.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Февраль 2019 – «Без творчества нет учителя»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Апрель 2021 – «Активизация мыслительной деятельности учащихся в процессе развития речи на уроках начальной школы»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79271\Documents\Scan\Scan_20221026_18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332396" cy="47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7</a:t>
            </a:r>
            <a:r>
              <a:rPr lang="ru-RU" sz="3200" dirty="0" smtClean="0">
                <a:solidFill>
                  <a:srgbClr val="C00000"/>
                </a:solidFill>
              </a:rPr>
              <a:t>. </a:t>
            </a:r>
            <a:r>
              <a:rPr lang="ru-RU" sz="3200" dirty="0">
                <a:solidFill>
                  <a:srgbClr val="C00000"/>
                </a:solidFill>
              </a:rPr>
              <a:t>Проведение открытых уроков, мероприятий.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043608" y="2276872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Образовательная организация</a:t>
            </a:r>
            <a:r>
              <a:rPr lang="ru-RU" dirty="0" smtClean="0"/>
              <a:t>.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15.11.2018 года – открытый урок по русскому языку в 3 классе по теме «Глагол».</a:t>
            </a:r>
          </a:p>
          <a:p>
            <a:endParaRPr lang="ru-RU" sz="2800" dirty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03.11.2019 года – Праздничный концерт, посвященный Дню Матери «Любимым мамам посвящается»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79271\Documents\Scan\Scan_20221026_181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471954" cy="49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8</a:t>
            </a:r>
            <a:r>
              <a:rPr lang="ru-RU" dirty="0" smtClean="0">
                <a:solidFill>
                  <a:srgbClr val="C00000"/>
                </a:solidFill>
              </a:rPr>
              <a:t>. </a:t>
            </a:r>
            <a:r>
              <a:rPr lang="ru-RU" dirty="0" smtClean="0">
                <a:solidFill>
                  <a:srgbClr val="C00000"/>
                </a:solidFill>
              </a:rPr>
              <a:t>Наставничество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79271\Documents\Scan\Scan_20221026_181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44824"/>
            <a:ext cx="3420328" cy="48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9. </a:t>
            </a:r>
            <a:r>
              <a:rPr lang="ru-RU" sz="3200" dirty="0">
                <a:solidFill>
                  <a:srgbClr val="C00000"/>
                </a:solidFill>
              </a:rPr>
              <a:t>Общественно</a:t>
            </a:r>
            <a:r>
              <a:rPr lang="ru-RU" sz="3200" dirty="0"/>
              <a:t> </a:t>
            </a:r>
            <a:r>
              <a:rPr lang="ru-RU" sz="3200" dirty="0">
                <a:solidFill>
                  <a:srgbClr val="C00000"/>
                </a:solidFill>
              </a:rPr>
              <a:t>– педагогическая </a:t>
            </a:r>
            <a:r>
              <a:rPr lang="ru-RU" sz="3200" dirty="0" smtClean="0">
                <a:solidFill>
                  <a:srgbClr val="C00000"/>
                </a:solidFill>
              </a:rPr>
              <a:t>активность педагога.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2348880"/>
            <a:ext cx="6696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accent2"/>
                </a:solidFill>
              </a:rPr>
              <a:t>Руководитель методического объединения учителей начальных классов.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accent2"/>
                </a:solidFill>
              </a:rPr>
              <a:t>Член профкома школы.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accent2"/>
                </a:solidFill>
              </a:rPr>
              <a:t>Член жюри республиканского конкурса «Живая история</a:t>
            </a:r>
            <a:r>
              <a:rPr lang="ru-RU" sz="2800" dirty="0" smtClean="0">
                <a:solidFill>
                  <a:schemeClr val="accent2"/>
                </a:solidFill>
              </a:rPr>
              <a:t>».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accent2"/>
                </a:solidFill>
              </a:rPr>
              <a:t>Член педагогических интернет сообществ (Орлята России)</a:t>
            </a:r>
            <a:endParaRPr lang="ru-RU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276119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3843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79271\Documents\Scan\Scan_20221026_184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42747"/>
            <a:ext cx="2448272" cy="34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9271\Documents\Scan\Scan_20221026_18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39464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79271\Documents\Scan\Scan_20221027_071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6" y="3356992"/>
            <a:ext cx="302840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- представление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9300"/>
            <a:ext cx="3435330" cy="54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79271\Documents\Scan\Scan_20221026_181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65" y="1299300"/>
            <a:ext cx="3823300" cy="54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78925"/>
            <a:ext cx="3636159" cy="49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1" y="1628800"/>
            <a:ext cx="3428270" cy="485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3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10.Участие </a:t>
            </a:r>
            <a:r>
              <a:rPr lang="ru-RU" sz="3200" dirty="0" smtClean="0">
                <a:solidFill>
                  <a:srgbClr val="C00000"/>
                </a:solidFill>
              </a:rPr>
              <a:t>в профессиональных конкурсах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3" descr="C:\Users\79271\Documents\Scan\Scan_20221026_184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188380" cy="49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225200" cy="456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3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11. </a:t>
            </a:r>
            <a:r>
              <a:rPr lang="ru-RU" dirty="0" smtClean="0">
                <a:solidFill>
                  <a:srgbClr val="C00000"/>
                </a:solidFill>
              </a:rPr>
              <a:t>Награды и поощрения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79271\Documents\Scan\Scan_20221026_184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18838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79271\Documents\Scan\Scan_20221026_184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331236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927" y="332656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Качество знаний  по итогам внутреннего мониторинга  учебных достижений обучающихся за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755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Качество знаний  -  85,6% </a:t>
            </a:r>
          </a:p>
          <a:p>
            <a:pPr algn="ctr"/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alt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100%</a:t>
            </a:r>
          </a:p>
        </p:txBody>
      </p:sp>
      <p:pic>
        <p:nvPicPr>
          <p:cNvPr id="2052" name="Picture 4" descr="C:\Users\79271\Documents\Scan\Scan_20221026_181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15828"/>
            <a:ext cx="2736306" cy="42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79271\Documents\Scan\Scan_20221026_181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19752"/>
            <a:ext cx="2805827" cy="425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3729" y="7029399"/>
            <a:ext cx="240692" cy="17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91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0967" cy="1868488"/>
          </a:xfrm>
        </p:spPr>
        <p:txBody>
          <a:bodyPr/>
          <a:lstStyle/>
          <a:p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знаний  по итогам 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внешнего </a:t>
            </a:r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мониторинга  учебных достижений обучающихся за </a:t>
            </a:r>
            <a:r>
              <a:rPr lang="ru-RU" altLang="ru-RU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46" y="2060848"/>
            <a:ext cx="36004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852936"/>
            <a:ext cx="408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Качество знаний- 58</a:t>
            </a:r>
            <a:r>
              <a:rPr lang="ru-RU" sz="2400" dirty="0" smtClean="0">
                <a:solidFill>
                  <a:srgbClr val="C00000"/>
                </a:solidFill>
              </a:rPr>
              <a:t>%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процент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err="1" smtClean="0">
                <a:solidFill>
                  <a:srgbClr val="C00000"/>
                </a:solidFill>
              </a:rPr>
              <a:t>обученности</a:t>
            </a:r>
            <a:r>
              <a:rPr lang="ru-RU" sz="2400" dirty="0" smtClean="0">
                <a:solidFill>
                  <a:srgbClr val="C00000"/>
                </a:solidFill>
              </a:rPr>
              <a:t> -92%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4288"/>
            <a:ext cx="8367712" cy="15351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10243" name="Picture 5" descr="F:\Справки к аттестации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38877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F:\Справки к аттестации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628775"/>
            <a:ext cx="37084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92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79271\Documents\Scan\Scan_20221026_18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620428" cy="511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r>
              <a:rPr lang="ru-RU" alt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 обучающихся по учебным предметам:</a:t>
            </a:r>
            <a:b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20725" y="1557338"/>
            <a:ext cx="7883525" cy="496728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</a:t>
            </a:r>
            <a:r>
              <a:rPr lang="en-US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— 3</a:t>
            </a: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25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79271\Documents\Scan\Scan_20221026_184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18838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9271\AppData\Local\Temp\Rar$DRa2168.15045\Есенинск чтения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21044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18838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233691" cy="44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339</Words>
  <Application>Microsoft Office PowerPoint</Application>
  <PresentationFormat>Экран (4:3)</PresentationFormat>
  <Paragraphs>48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Презентация PowerPoint</vt:lpstr>
      <vt:lpstr>Характеристика - представление</vt:lpstr>
      <vt:lpstr>Презентация PowerPoint</vt:lpstr>
      <vt:lpstr>2. Качество знаний  по итогам внешнего мониторинга  учебных достижений обучающихся за межаттестационный период </vt:lpstr>
      <vt:lpstr>3. Результаты участия в инновационной (экспериментальной) деятельности</vt:lpstr>
      <vt:lpstr>Презентация PowerPoint</vt:lpstr>
      <vt:lpstr>4. Позитивные результаты внеурочной деятельности обучающихся по учебным предметам:  </vt:lpstr>
      <vt:lpstr>Презентация PowerPoint</vt:lpstr>
      <vt:lpstr>Презентация PowerPoint</vt:lpstr>
      <vt:lpstr>Презентация PowerPoint</vt:lpstr>
      <vt:lpstr>5. Наличие интернет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8.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10.Участие в профессиональных конкурсах</vt:lpstr>
      <vt:lpstr>11.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Кадомкина</dc:creator>
  <cp:lastModifiedBy>Елена Кадомкина</cp:lastModifiedBy>
  <cp:revision>39</cp:revision>
  <dcterms:created xsi:type="dcterms:W3CDTF">2022-10-26T07:36:24Z</dcterms:created>
  <dcterms:modified xsi:type="dcterms:W3CDTF">2022-10-27T06:37:52Z</dcterms:modified>
</cp:coreProperties>
</file>